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0" r:id="rId1"/>
  </p:sldMasterIdLst>
  <p:sldIdLst>
    <p:sldId id="262" r:id="rId2"/>
    <p:sldId id="256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26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ecilia Sahlberg" userId="e156842e-d6d4-4e1d-adc4-825fb0513525" providerId="ADAL" clId="{3F568BA3-6CEE-4448-B81B-474B61892305}"/>
    <pc:docChg chg="delSld">
      <pc:chgData name="Cecilia Sahlberg" userId="e156842e-d6d4-4e1d-adc4-825fb0513525" providerId="ADAL" clId="{3F568BA3-6CEE-4448-B81B-474B61892305}" dt="2023-10-16T18:22:52.331" v="0" actId="47"/>
      <pc:docMkLst>
        <pc:docMk/>
      </pc:docMkLst>
      <pc:sldChg chg="del">
        <pc:chgData name="Cecilia Sahlberg" userId="e156842e-d6d4-4e1d-adc4-825fb0513525" providerId="ADAL" clId="{3F568BA3-6CEE-4448-B81B-474B61892305}" dt="2023-10-16T18:22:52.331" v="0" actId="47"/>
        <pc:sldMkLst>
          <pc:docMk/>
          <pc:sldMk cId="4199915910" sldId="265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F4E58-0949-43D0-B087-2CFB6F064D52}" type="datetimeFigureOut">
              <a:rPr lang="sv-SE" smtClean="0"/>
              <a:t>2023-10-16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AE87E-181B-446C-BFF2-29994E04CB8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3492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F4E58-0949-43D0-B087-2CFB6F064D52}" type="datetimeFigureOut">
              <a:rPr lang="sv-SE" smtClean="0"/>
              <a:t>2023-10-16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AE87E-181B-446C-BFF2-29994E04CB8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41279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F4E58-0949-43D0-B087-2CFB6F064D52}" type="datetimeFigureOut">
              <a:rPr lang="sv-SE" smtClean="0"/>
              <a:t>2023-10-16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AE87E-181B-446C-BFF2-29994E04CB8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02099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F4E58-0949-43D0-B087-2CFB6F064D52}" type="datetimeFigureOut">
              <a:rPr lang="sv-SE" smtClean="0"/>
              <a:t>2023-10-16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AE87E-181B-446C-BFF2-29994E04CB8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27207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F4E58-0949-43D0-B087-2CFB6F064D52}" type="datetimeFigureOut">
              <a:rPr lang="sv-SE" smtClean="0"/>
              <a:t>2023-10-16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AE87E-181B-446C-BFF2-29994E04CB8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74927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F4E58-0949-43D0-B087-2CFB6F064D52}" type="datetimeFigureOut">
              <a:rPr lang="sv-SE" smtClean="0"/>
              <a:t>2023-10-16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AE87E-181B-446C-BFF2-29994E04CB8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03042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F4E58-0949-43D0-B087-2CFB6F064D52}" type="datetimeFigureOut">
              <a:rPr lang="sv-SE" smtClean="0"/>
              <a:t>2023-10-16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AE87E-181B-446C-BFF2-29994E04CB8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72382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F4E58-0949-43D0-B087-2CFB6F064D52}" type="datetimeFigureOut">
              <a:rPr lang="sv-SE" smtClean="0"/>
              <a:t>2023-10-16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AE87E-181B-446C-BFF2-29994E04CB8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80437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F4E58-0949-43D0-B087-2CFB6F064D52}" type="datetimeFigureOut">
              <a:rPr lang="sv-SE" smtClean="0"/>
              <a:t>2023-10-16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AE87E-181B-446C-BFF2-29994E04CB8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24179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ch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F4E58-0949-43D0-B087-2CFB6F064D52}" type="datetimeFigureOut">
              <a:rPr lang="sv-SE" smtClean="0"/>
              <a:t>2023-10-16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AE87E-181B-446C-BFF2-29994E04CB8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55946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eskriv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F4E58-0949-43D0-B087-2CFB6F064D52}" type="datetimeFigureOut">
              <a:rPr lang="sv-SE" smtClean="0"/>
              <a:t>2023-10-16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AE87E-181B-446C-BFF2-29994E04CB8E}" type="slidenum">
              <a:rPr lang="sv-SE" smtClean="0"/>
              <a:t>‹#›</a:t>
            </a:fld>
            <a:endParaRPr lang="sv-SE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79154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n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F4E58-0949-43D0-B087-2CFB6F064D52}" type="datetimeFigureOut">
              <a:rPr lang="sv-SE" smtClean="0"/>
              <a:t>2023-10-16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AE87E-181B-446C-BFF2-29994E04CB8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843416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nkort för 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F4E58-0949-43D0-B087-2CFB6F064D52}" type="datetimeFigureOut">
              <a:rPr lang="sv-SE" smtClean="0"/>
              <a:t>2023-10-16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AE87E-181B-446C-BFF2-29994E04CB8E}" type="slidenum">
              <a:rPr lang="sv-SE" smtClean="0"/>
              <a:t>‹#›</a:t>
            </a:fld>
            <a:endParaRPr lang="sv-SE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584435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t eller fals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F4E58-0949-43D0-B087-2CFB6F064D52}" type="datetimeFigureOut">
              <a:rPr lang="sv-SE" smtClean="0"/>
              <a:t>2023-10-16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AE87E-181B-446C-BFF2-29994E04CB8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959876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F4E58-0949-43D0-B087-2CFB6F064D52}" type="datetimeFigureOut">
              <a:rPr lang="sv-SE" smtClean="0"/>
              <a:t>2023-10-16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AE87E-181B-446C-BFF2-29994E04CB8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07134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F4E58-0949-43D0-B087-2CFB6F064D52}" type="datetimeFigureOut">
              <a:rPr lang="sv-SE" smtClean="0"/>
              <a:t>2023-10-16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AE87E-181B-446C-BFF2-29994E04CB8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31290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3F4E58-0949-43D0-B087-2CFB6F064D52}" type="datetimeFigureOut">
              <a:rPr lang="sv-SE" smtClean="0"/>
              <a:t>2023-10-16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9AAE87E-181B-446C-BFF2-29994E04CB8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64862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2" r:id="rId12"/>
    <p:sldLayoutId id="2147483773" r:id="rId13"/>
    <p:sldLayoutId id="2147483774" r:id="rId14"/>
    <p:sldLayoutId id="2147483775" r:id="rId15"/>
    <p:sldLayoutId id="21474837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6950E91-CE48-49D8-9F0E-622686493A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935037"/>
          </a:xfrm>
        </p:spPr>
        <p:txBody>
          <a:bodyPr>
            <a:norm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Vision 2026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4E2EBCE1-EADD-421E-9007-4AC94268A2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601119"/>
            <a:ext cx="9144000" cy="1655762"/>
          </a:xfrm>
        </p:spPr>
        <p:txBody>
          <a:bodyPr>
            <a:normAutofit/>
          </a:bodyPr>
          <a:lstStyle/>
          <a:p>
            <a:r>
              <a:rPr lang="sv-SE" sz="4400" dirty="0">
                <a:solidFill>
                  <a:schemeClr val="bg1"/>
                </a:solidFill>
              </a:rPr>
              <a:t>Ockelbo Basket</a:t>
            </a:r>
          </a:p>
        </p:txBody>
      </p:sp>
    </p:spTree>
    <p:extLst>
      <p:ext uri="{BB962C8B-B14F-4D97-AF65-F5344CB8AC3E}">
        <p14:creationId xmlns:p14="http://schemas.microsoft.com/office/powerpoint/2010/main" val="8371854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rubrik 2">
            <a:extLst>
              <a:ext uri="{FF2B5EF4-FFF2-40B4-BE49-F238E27FC236}">
                <a16:creationId xmlns:a16="http://schemas.microsoft.com/office/drawing/2014/main" id="{3523F924-D77B-4F58-B5B1-6206C7208E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1100" y="679450"/>
            <a:ext cx="9963150" cy="5702300"/>
          </a:xfrm>
        </p:spPr>
        <p:txBody>
          <a:bodyPr>
            <a:normAutofit fontScale="92500" lnSpcReduction="10000"/>
          </a:bodyPr>
          <a:lstStyle/>
          <a:p>
            <a:r>
              <a:rPr lang="sv-SE" sz="6700" dirty="0">
                <a:solidFill>
                  <a:schemeClr val="bg1"/>
                </a:solidFill>
              </a:rPr>
              <a:t>Ockelbo Basket </a:t>
            </a:r>
            <a:br>
              <a:rPr lang="sv-SE" sz="6700" dirty="0">
                <a:solidFill>
                  <a:schemeClr val="bg1"/>
                </a:solidFill>
              </a:rPr>
            </a:br>
            <a:r>
              <a:rPr lang="sv-SE" sz="5800" dirty="0">
                <a:solidFill>
                  <a:schemeClr val="bg1"/>
                </a:solidFill>
              </a:rPr>
              <a:t>– En gemenskap för alla där Du utvecklas genom hela livet</a:t>
            </a:r>
          </a:p>
          <a:p>
            <a:endParaRPr lang="sv-SE" sz="3600" i="1" dirty="0">
              <a:solidFill>
                <a:schemeClr val="bg1"/>
              </a:solidFill>
            </a:endParaRPr>
          </a:p>
          <a:p>
            <a:endParaRPr lang="sv-SE" sz="3600" i="1" dirty="0">
              <a:solidFill>
                <a:schemeClr val="bg1"/>
              </a:solidFill>
            </a:endParaRPr>
          </a:p>
          <a:p>
            <a:endParaRPr lang="sv-SE" sz="3600" i="1" dirty="0">
              <a:solidFill>
                <a:schemeClr val="bg1"/>
              </a:solidFill>
            </a:endParaRPr>
          </a:p>
          <a:p>
            <a:r>
              <a:rPr lang="sv-SE" sz="3000" i="1" dirty="0">
                <a:solidFill>
                  <a:schemeClr val="bg1"/>
                </a:solidFill>
              </a:rPr>
              <a:t>Statement: Ockelbo Basket är för alla. Vi är byns lag!</a:t>
            </a:r>
            <a:br>
              <a:rPr lang="sv-SE" sz="3000" i="1" dirty="0">
                <a:solidFill>
                  <a:schemeClr val="bg1"/>
                </a:solidFill>
              </a:rPr>
            </a:br>
            <a:r>
              <a:rPr lang="sv-SE" sz="3000" i="1" dirty="0">
                <a:solidFill>
                  <a:schemeClr val="bg1"/>
                </a:solidFill>
              </a:rPr>
              <a:t>Föreningen skapar och ger framgång, glädje och gemenskap som blir en passion för hela livet</a:t>
            </a:r>
          </a:p>
        </p:txBody>
      </p:sp>
    </p:spTree>
    <p:extLst>
      <p:ext uri="{BB962C8B-B14F-4D97-AF65-F5344CB8AC3E}">
        <p14:creationId xmlns:p14="http://schemas.microsoft.com/office/powerpoint/2010/main" val="2550444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A9DB3A6-7079-4757-AEBE-8331D84A9C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b="1" dirty="0">
                <a:solidFill>
                  <a:schemeClr val="bg1"/>
                </a:solidFill>
              </a:rPr>
              <a:t>Målbilder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3AD114C-C82E-4B41-910A-DAB74AFAA95E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tx1"/>
          </a:solidFill>
        </p:spPr>
        <p:txBody>
          <a:bodyPr/>
          <a:lstStyle/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endParaRPr lang="sv-SE" dirty="0"/>
          </a:p>
          <a:p>
            <a:pPr marL="0" indent="0" algn="ctr">
              <a:buNone/>
            </a:pPr>
            <a:r>
              <a:rPr lang="sv-SE" sz="7200" dirty="0">
                <a:solidFill>
                  <a:schemeClr val="bg1"/>
                </a:solidFill>
              </a:rPr>
              <a:t>Vara – Växa - Vinna</a:t>
            </a:r>
          </a:p>
        </p:txBody>
      </p:sp>
    </p:spTree>
    <p:extLst>
      <p:ext uri="{BB962C8B-B14F-4D97-AF65-F5344CB8AC3E}">
        <p14:creationId xmlns:p14="http://schemas.microsoft.com/office/powerpoint/2010/main" val="2444073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F8CDD2E-7D9F-4024-9FE8-AD593DFE6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sz="6600" b="1" dirty="0">
                <a:solidFill>
                  <a:schemeClr val="bg1"/>
                </a:solidFill>
              </a:rPr>
              <a:t>Vara</a:t>
            </a:r>
            <a:endParaRPr lang="sv-SE" b="1" dirty="0">
              <a:solidFill>
                <a:schemeClr val="bg1"/>
              </a:solidFill>
            </a:endParaRP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CE27CD8-7B6C-40D4-8473-B13B11130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sv-SE" sz="4400" dirty="0">
                <a:solidFill>
                  <a:schemeClr val="bg1"/>
                </a:solidFill>
              </a:rPr>
              <a:t>Vi ska vara lättillgängliga för alla</a:t>
            </a:r>
          </a:p>
          <a:p>
            <a:pPr marL="0" indent="0" algn="ctr">
              <a:buNone/>
            </a:pPr>
            <a:endParaRPr lang="sv-SE" sz="44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sv-SE" sz="4400" dirty="0">
                <a:solidFill>
                  <a:schemeClr val="bg1"/>
                </a:solidFill>
              </a:rPr>
              <a:t>Vi ska vara en förening med en tydlig plan för utveckling av spelare och ledare</a:t>
            </a:r>
          </a:p>
        </p:txBody>
      </p:sp>
    </p:spTree>
    <p:extLst>
      <p:ext uri="{BB962C8B-B14F-4D97-AF65-F5344CB8AC3E}">
        <p14:creationId xmlns:p14="http://schemas.microsoft.com/office/powerpoint/2010/main" val="20557946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74120D0-EB47-44AF-9806-33DE192FA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v-SE" sz="8000" b="1" dirty="0">
                <a:solidFill>
                  <a:schemeClr val="bg1"/>
                </a:solidFill>
              </a:rPr>
              <a:t>Växa</a:t>
            </a:r>
            <a:endParaRPr lang="sv-SE" b="1" dirty="0">
              <a:solidFill>
                <a:schemeClr val="bg1"/>
              </a:solidFill>
            </a:endParaRP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783D433-38AB-4229-B9D1-5DF4DAF8C7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sv-SE" sz="4400" dirty="0">
                <a:solidFill>
                  <a:schemeClr val="bg1"/>
                </a:solidFill>
              </a:rPr>
              <a:t>Basket hela livet – Vi ska behålla våra utövare hela livet. Som spelare, domare, funktionär, ledare eller styrelseledamot</a:t>
            </a:r>
          </a:p>
          <a:p>
            <a:pPr marL="0" indent="0" algn="ctr">
              <a:buNone/>
            </a:pPr>
            <a:endParaRPr lang="sv-SE" sz="44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sv-SE" sz="4400" dirty="0">
                <a:solidFill>
                  <a:schemeClr val="bg1"/>
                </a:solidFill>
              </a:rPr>
              <a:t>Vi ska säkerställa att alla våra aktiva får rätt kompetens för att kunna växa</a:t>
            </a:r>
          </a:p>
        </p:txBody>
      </p:sp>
    </p:spTree>
    <p:extLst>
      <p:ext uri="{BB962C8B-B14F-4D97-AF65-F5344CB8AC3E}">
        <p14:creationId xmlns:p14="http://schemas.microsoft.com/office/powerpoint/2010/main" val="35971490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5057B9D-C7F5-4048-86D7-EBB5A1079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v-SE" sz="6600" b="1" dirty="0">
                <a:solidFill>
                  <a:schemeClr val="bg1"/>
                </a:solidFill>
              </a:rPr>
              <a:t>Vinna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EFE7492-6C5A-42D1-819E-504A3CDB56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sv-SE" sz="4400" dirty="0">
                <a:solidFill>
                  <a:schemeClr val="bg1"/>
                </a:solidFill>
              </a:rPr>
              <a:t>Vi ska ha ungdomslag som är med och utmanar de bästa på USM- och RM-nivå.</a:t>
            </a:r>
          </a:p>
          <a:p>
            <a:pPr marL="0" indent="0" algn="ctr">
              <a:buNone/>
            </a:pPr>
            <a:endParaRPr lang="sv-SE" sz="44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sv-SE" sz="4400" dirty="0">
                <a:solidFill>
                  <a:schemeClr val="bg1"/>
                </a:solidFill>
              </a:rPr>
              <a:t>Vi ska ha ett dam- och  herrlag på förbundsserienivå</a:t>
            </a:r>
          </a:p>
        </p:txBody>
      </p:sp>
    </p:spTree>
    <p:extLst>
      <p:ext uri="{BB962C8B-B14F-4D97-AF65-F5344CB8AC3E}">
        <p14:creationId xmlns:p14="http://schemas.microsoft.com/office/powerpoint/2010/main" val="1712273798"/>
      </p:ext>
    </p:extLst>
  </p:cSld>
  <p:clrMapOvr>
    <a:masterClrMapping/>
  </p:clrMapOvr>
</p:sld>
</file>

<file path=ppt/theme/theme1.xml><?xml version="1.0" encoding="utf-8"?>
<a:theme xmlns:a="http://schemas.openxmlformats.org/drawingml/2006/main" name="Fasett">
  <a:themeElements>
    <a:clrScheme name="Gul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Faset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set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139</Words>
  <Application>Microsoft Office PowerPoint</Application>
  <PresentationFormat>Widescreen</PresentationFormat>
  <Paragraphs>24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Trebuchet MS</vt:lpstr>
      <vt:lpstr>Wingdings 3</vt:lpstr>
      <vt:lpstr>Fasett</vt:lpstr>
      <vt:lpstr>Vision 2026</vt:lpstr>
      <vt:lpstr>PowerPoint Presentation</vt:lpstr>
      <vt:lpstr>Målbilder</vt:lpstr>
      <vt:lpstr>Vara</vt:lpstr>
      <vt:lpstr>Växa</vt:lpstr>
      <vt:lpstr>Vinna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Vision 2026 Ockelbo Basket</dc:title>
  <dc:creator>Johan Stark</dc:creator>
  <cp:lastModifiedBy>Cecilia Sahlberg</cp:lastModifiedBy>
  <cp:revision>9</cp:revision>
  <dcterms:created xsi:type="dcterms:W3CDTF">2021-02-27T15:48:10Z</dcterms:created>
  <dcterms:modified xsi:type="dcterms:W3CDTF">2023-10-16T18:23:01Z</dcterms:modified>
</cp:coreProperties>
</file>